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9-->
<p:presentation xmlns:r="http://schemas.openxmlformats.org/officeDocument/2006/relationships" xmlns:a="http://schemas.openxmlformats.org/drawingml/2006/main" xmlns:p="http://schemas.openxmlformats.org/presentationml/2006/main" firstSlideNum="7" showSpecialPlsOnTitleSld="0" saveSubsetFonts="1">
  <p:sldMasterIdLst>
    <p:sldMasterId id="2147484642" r:id="rId2"/>
    <p:sldMasterId id="2147484655" r:id="rId3"/>
  </p:sldMasterIdLst>
  <p:notesMasterIdLst>
    <p:notesMasterId r:id="rId4"/>
  </p:notesMasterIdLst>
  <p:handoutMasterIdLst>
    <p:handoutMasterId r:id="rId5"/>
  </p:handoutMasterIdLst>
  <p:sldIdLst>
    <p:sldId id="258" r:id="rId6"/>
    <p:sldId id="327" r:id="rId7"/>
    <p:sldId id="329" r:id="rId8"/>
    <p:sldId id="332" r:id="rId9"/>
    <p:sldId id="330" r:id="rId10"/>
    <p:sldId id="331" r:id="rId11"/>
    <p:sldId id="273" r:id="rId12"/>
  </p:sldIdLst>
  <p:sldSz cx="12192000" cy="6858000"/>
  <p:notesSz cx="7010400" cy="92964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itchFamily="12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itchFamily="12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itchFamily="12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itchFamily="12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itchFamily="12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itchFamily="12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itchFamily="12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itchFamily="12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itchFamily="12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p="http://schemas.openxmlformats.org/presentationml/2006/main">
  <p:cmAuthor id="0" name="Krystal Clay" initials="KEC" lastIdx="0" clrIdx="0"/>
  <p:cmAuthor id="1" name="Eric Crider" initials="EJC" lastIdx="0" clrIdx="1"/>
  <p:cmAuthor id="2" name="Derek R Murray" initials="DRM" lastIdx="0" clrIdx="2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C214AC-D61E-4706-A8B9-391880C30257}" v="4" dt="2023-03-27T20:11:57.473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fill>
          <a:solidFill>
            <a:schemeClr val="dk1">
              <a:tint val="40000"/>
            </a:schemeClr>
          </a:solidFill>
        </a:fill>
      </a:tcStyle>
    </a:band1H>
    <a:band1V>
      <a:tcStyle>
        <a:fill>
          <a:solidFill>
            <a:schemeClr val="dk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44" autoAdjust="0"/>
    <p:restoredTop sz="87074" autoAdjust="0"/>
  </p:normalViewPr>
  <p:slideViewPr>
    <p:cSldViewPr>
      <p:cViewPr varScale="1">
        <p:scale>
          <a:sx n="99" d="100"/>
          <a:sy n="99" d="100"/>
        </p:scale>
        <p:origin x="702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968" y="84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gs" Target="tags/tag8.xml"/><Relationship Id="rId18" Type="http://schemas.microsoft.com/office/2016/11/relationships/changesInfo" Target="changesInfos/changesInfo1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2.xml"/><Relationship Id="rId21" Type="http://schemas.openxmlformats.org/officeDocument/2006/relationships/customXml" Target="../customXml/item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7" Type="http://schemas.openxmlformats.org/officeDocument/2006/relationships/slide" Target="slides/slide2.xml"/><Relationship Id="rId16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20" Type="http://schemas.openxmlformats.org/officeDocument/2006/relationships/customXml" Target="../customXml/item1.xml"/><Relationship Id="rId1" Type="http://schemas.openxmlformats.org/officeDocument/2006/relationships/commentAuthors" Target="commentAuthors.xml"/><Relationship Id="rId11" Type="http://schemas.openxmlformats.org/officeDocument/2006/relationships/slide" Target="slides/slide6.xml"/><Relationship Id="rId6" Type="http://schemas.openxmlformats.org/officeDocument/2006/relationships/slide" Target="slides/slide1.xml"/><Relationship Id="rId15" Type="http://schemas.openxmlformats.org/officeDocument/2006/relationships/viewProps" Target="viewProps.xml"/><Relationship Id="rId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14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4.xml"/><Relationship Id="rId22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ranio, Michelle M." userId="7ff42445-f604-40e0-ae30-9a032a4f332c" providerId="ADAL" clId="{3E96BF03-1E73-4482-B43B-0FEB444F6672}"/>
    <pc:docChg chg="modSld">
      <pc:chgData name="Piranio, Michelle M." userId="7ff42445-f604-40e0-ae30-9a032a4f332c" providerId="ADAL" clId="{3E96BF03-1E73-4482-B43B-0FEB444F6672}" dt="2023-03-24T15:14:16.894" v="4" actId="20577"/>
      <pc:docMkLst>
        <pc:docMk/>
      </pc:docMkLst>
      <pc:sldChg chg="modSp mod">
        <pc:chgData name="Piranio, Michelle M." userId="7ff42445-f604-40e0-ae30-9a032a4f332c" providerId="ADAL" clId="{3E96BF03-1E73-4482-B43B-0FEB444F6672}" dt="2023-03-24T15:14:16.894" v="4" actId="20577"/>
        <pc:sldMkLst>
          <pc:docMk/>
          <pc:sldMk cId="1612989567" sldId="329"/>
        </pc:sldMkLst>
        <pc:spChg chg="mod">
          <ac:chgData name="Piranio, Michelle M." userId="7ff42445-f604-40e0-ae30-9a032a4f332c" providerId="ADAL" clId="{3E96BF03-1E73-4482-B43B-0FEB444F6672}" dt="2023-03-24T15:14:16.894" v="4" actId="20577"/>
          <ac:spMkLst>
            <pc:docMk/>
            <pc:sldMk cId="1612989567" sldId="329"/>
            <ac:spMk id="4" creationId="{D6234192-3B00-45C5-ACF3-2EF6FA1ED2FB}"/>
          </ac:spMkLst>
        </pc:spChg>
      </pc:sldChg>
    </pc:docChg>
  </pc:docChgLst>
  <pc:docChgLst>
    <pc:chgData name="Church, Karla F." userId="ba72b0af-acc1-4d75-a440-12056e43d638" providerId="ADAL" clId="{4EC214AC-D61E-4706-A8B9-391880C30257}"/>
    <pc:docChg chg="custSel modSld modMainMaster">
      <pc:chgData name="Church, Karla F." userId="ba72b0af-acc1-4d75-a440-12056e43d638" providerId="ADAL" clId="{4EC214AC-D61E-4706-A8B9-391880C30257}" dt="2023-03-27T20:12:42.715" v="115" actId="1076"/>
      <pc:docMkLst>
        <pc:docMk/>
      </pc:docMkLst>
      <pc:sldChg chg="modSp mod modClrScheme chgLayout">
        <pc:chgData name="Church, Karla F." userId="ba72b0af-acc1-4d75-a440-12056e43d638" providerId="ADAL" clId="{4EC214AC-D61E-4706-A8B9-391880C30257}" dt="2023-03-24T16:38:19.058" v="0" actId="700"/>
        <pc:sldMkLst>
          <pc:docMk/>
          <pc:sldMk cId="1612989567" sldId="329"/>
        </pc:sldMkLst>
        <pc:spChg chg="mod ord">
          <ac:chgData name="Church, Karla F." userId="ba72b0af-acc1-4d75-a440-12056e43d638" providerId="ADAL" clId="{4EC214AC-D61E-4706-A8B9-391880C30257}" dt="2023-03-24T16:38:19.058" v="0" actId="700"/>
          <ac:spMkLst>
            <pc:docMk/>
            <pc:sldMk cId="1612989567" sldId="329"/>
            <ac:spMk id="2" creationId="{DDAC45E9-BA0E-4C7E-AF7E-FAA551ABD810}"/>
          </ac:spMkLst>
        </pc:spChg>
        <pc:spChg chg="mod ord">
          <ac:chgData name="Church, Karla F." userId="ba72b0af-acc1-4d75-a440-12056e43d638" providerId="ADAL" clId="{4EC214AC-D61E-4706-A8B9-391880C30257}" dt="2023-03-24T16:38:19.058" v="0" actId="700"/>
          <ac:spMkLst>
            <pc:docMk/>
            <pc:sldMk cId="1612989567" sldId="329"/>
            <ac:spMk id="4" creationId="{D6234192-3B00-45C5-ACF3-2EF6FA1ED2FB}"/>
          </ac:spMkLst>
        </pc:spChg>
      </pc:sldChg>
      <pc:sldMasterChg chg="modSldLayout">
        <pc:chgData name="Church, Karla F." userId="ba72b0af-acc1-4d75-a440-12056e43d638" providerId="ADAL" clId="{4EC214AC-D61E-4706-A8B9-391880C30257}" dt="2023-03-27T20:08:45.394" v="29" actId="20577"/>
        <pc:sldMasterMkLst>
          <pc:docMk/>
          <pc:sldMasterMk cId="389663727" sldId="2147484642"/>
        </pc:sldMasterMkLst>
        <pc:sldLayoutChg chg="modSp mod">
          <pc:chgData name="Church, Karla F." userId="ba72b0af-acc1-4d75-a440-12056e43d638" providerId="ADAL" clId="{4EC214AC-D61E-4706-A8B9-391880C30257}" dt="2023-03-27T20:08:45.394" v="29" actId="20577"/>
          <pc:sldLayoutMkLst>
            <pc:docMk/>
            <pc:sldMasterMk cId="389663727" sldId="2147484642"/>
            <pc:sldLayoutMk cId="3967286905" sldId="2147484644"/>
          </pc:sldLayoutMkLst>
          <pc:spChg chg="mod">
            <ac:chgData name="Church, Karla F." userId="ba72b0af-acc1-4d75-a440-12056e43d638" providerId="ADAL" clId="{4EC214AC-D61E-4706-A8B9-391880C30257}" dt="2023-03-27T20:08:45.394" v="29" actId="20577"/>
            <ac:spMkLst>
              <pc:docMk/>
              <pc:sldMasterMk cId="389663727" sldId="2147484642"/>
              <pc:sldLayoutMk cId="3967286905" sldId="2147484644"/>
              <ac:spMk id="8" creationId="{EBE41217-C0C4-4F65-850F-5C8CD992A218}"/>
            </ac:spMkLst>
          </pc:spChg>
        </pc:sldLayoutChg>
        <pc:sldLayoutChg chg="modSp mod">
          <pc:chgData name="Church, Karla F." userId="ba72b0af-acc1-4d75-a440-12056e43d638" providerId="ADAL" clId="{4EC214AC-D61E-4706-A8B9-391880C30257}" dt="2023-03-27T20:08:17.283" v="10" actId="20577"/>
          <pc:sldLayoutMkLst>
            <pc:docMk/>
            <pc:sldMasterMk cId="389663727" sldId="2147484642"/>
            <pc:sldLayoutMk cId="2235523695" sldId="2147484654"/>
          </pc:sldLayoutMkLst>
          <pc:spChg chg="mod">
            <ac:chgData name="Church, Karla F." userId="ba72b0af-acc1-4d75-a440-12056e43d638" providerId="ADAL" clId="{4EC214AC-D61E-4706-A8B9-391880C30257}" dt="2023-03-27T20:08:17.283" v="10" actId="20577"/>
            <ac:spMkLst>
              <pc:docMk/>
              <pc:sldMasterMk cId="389663727" sldId="2147484642"/>
              <pc:sldLayoutMk cId="2235523695" sldId="2147484654"/>
              <ac:spMk id="9" creationId="{00000000-0000-0000-0000-000000000000}"/>
            </ac:spMkLst>
          </pc:spChg>
        </pc:sldLayoutChg>
        <pc:sldLayoutChg chg="modSp mod">
          <pc:chgData name="Church, Karla F." userId="ba72b0af-acc1-4d75-a440-12056e43d638" providerId="ADAL" clId="{4EC214AC-D61E-4706-A8B9-391880C30257}" dt="2023-03-27T20:08:34.027" v="15" actId="20577"/>
          <pc:sldLayoutMkLst>
            <pc:docMk/>
            <pc:sldMasterMk cId="389663727" sldId="2147484642"/>
            <pc:sldLayoutMk cId="3284041240" sldId="2147484657"/>
          </pc:sldLayoutMkLst>
          <pc:spChg chg="mod">
            <ac:chgData name="Church, Karla F." userId="ba72b0af-acc1-4d75-a440-12056e43d638" providerId="ADAL" clId="{4EC214AC-D61E-4706-A8B9-391880C30257}" dt="2023-03-27T20:08:34.027" v="15" actId="20577"/>
            <ac:spMkLst>
              <pc:docMk/>
              <pc:sldMasterMk cId="389663727" sldId="2147484642"/>
              <pc:sldLayoutMk cId="3284041240" sldId="2147484657"/>
              <ac:spMk id="9" creationId="{00000000-0000-0000-0000-000000000000}"/>
            </ac:spMkLst>
          </pc:spChg>
        </pc:sldLayoutChg>
      </pc:sldMasterChg>
      <pc:sldMasterChg chg="modSldLayout">
        <pc:chgData name="Church, Karla F." userId="ba72b0af-acc1-4d75-a440-12056e43d638" providerId="ADAL" clId="{4EC214AC-D61E-4706-A8B9-391880C30257}" dt="2023-03-27T20:12:42.715" v="115" actId="1076"/>
        <pc:sldMasterMkLst>
          <pc:docMk/>
          <pc:sldMasterMk cId="2162882678" sldId="2147484655"/>
        </pc:sldMasterMkLst>
        <pc:sldLayoutChg chg="modSp mod">
          <pc:chgData name="Church, Karla F." userId="ba72b0af-acc1-4d75-a440-12056e43d638" providerId="ADAL" clId="{4EC214AC-D61E-4706-A8B9-391880C30257}" dt="2023-03-27T20:10:19.102" v="63" actId="20577"/>
          <pc:sldLayoutMkLst>
            <pc:docMk/>
            <pc:sldMasterMk cId="2162882678" sldId="2147484655"/>
            <pc:sldLayoutMk cId="2658690176" sldId="2147484660"/>
          </pc:sldLayoutMkLst>
          <pc:spChg chg="mod">
            <ac:chgData name="Church, Karla F." userId="ba72b0af-acc1-4d75-a440-12056e43d638" providerId="ADAL" clId="{4EC214AC-D61E-4706-A8B9-391880C30257}" dt="2023-03-27T20:10:19.102" v="63" actId="20577"/>
            <ac:spMkLst>
              <pc:docMk/>
              <pc:sldMasterMk cId="2162882678" sldId="2147484655"/>
              <pc:sldLayoutMk cId="2658690176" sldId="2147484660"/>
              <ac:spMk id="5" creationId="{1582CB1C-49BC-4D59-A1CE-92230AFE43AD}"/>
            </ac:spMkLst>
          </pc:spChg>
        </pc:sldLayoutChg>
        <pc:sldLayoutChg chg="addSp delSp modSp mod">
          <pc:chgData name="Church, Karla F." userId="ba72b0af-acc1-4d75-a440-12056e43d638" providerId="ADAL" clId="{4EC214AC-D61E-4706-A8B9-391880C30257}" dt="2023-03-27T20:12:42.715" v="115" actId="1076"/>
          <pc:sldLayoutMkLst>
            <pc:docMk/>
            <pc:sldMasterMk cId="2162882678" sldId="2147484655"/>
            <pc:sldLayoutMk cId="2968157441" sldId="2147484664"/>
          </pc:sldLayoutMkLst>
          <pc:spChg chg="del">
            <ac:chgData name="Church, Karla F." userId="ba72b0af-acc1-4d75-a440-12056e43d638" providerId="ADAL" clId="{4EC214AC-D61E-4706-A8B9-391880C30257}" dt="2023-03-27T20:10:48.872" v="65" actId="478"/>
            <ac:spMkLst>
              <pc:docMk/>
              <pc:sldMasterMk cId="2162882678" sldId="2147484655"/>
              <pc:sldLayoutMk cId="2968157441" sldId="2147484664"/>
              <ac:spMk id="2" creationId="{00000000-0000-0000-0000-000000000000}"/>
            </ac:spMkLst>
          </pc:spChg>
          <pc:spChg chg="del">
            <ac:chgData name="Church, Karla F." userId="ba72b0af-acc1-4d75-a440-12056e43d638" providerId="ADAL" clId="{4EC214AC-D61E-4706-A8B9-391880C30257}" dt="2023-03-27T20:10:46.134" v="64" actId="478"/>
            <ac:spMkLst>
              <pc:docMk/>
              <pc:sldMasterMk cId="2162882678" sldId="2147484655"/>
              <pc:sldLayoutMk cId="2968157441" sldId="2147484664"/>
              <ac:spMk id="3" creationId="{00000000-0000-0000-0000-000000000000}"/>
            </ac:spMkLst>
          </pc:spChg>
          <pc:spChg chg="del">
            <ac:chgData name="Church, Karla F." userId="ba72b0af-acc1-4d75-a440-12056e43d638" providerId="ADAL" clId="{4EC214AC-D61E-4706-A8B9-391880C30257}" dt="2023-03-27T20:10:50.878" v="66" actId="478"/>
            <ac:spMkLst>
              <pc:docMk/>
              <pc:sldMasterMk cId="2162882678" sldId="2147484655"/>
              <pc:sldLayoutMk cId="2968157441" sldId="2147484664"/>
              <ac:spMk id="4" creationId="{00000000-0000-0000-0000-000000000000}"/>
            </ac:spMkLst>
          </pc:spChg>
          <pc:spChg chg="add mod">
            <ac:chgData name="Church, Karla F." userId="ba72b0af-acc1-4d75-a440-12056e43d638" providerId="ADAL" clId="{4EC214AC-D61E-4706-A8B9-391880C30257}" dt="2023-03-27T20:12:38.848" v="114" actId="1076"/>
            <ac:spMkLst>
              <pc:docMk/>
              <pc:sldMasterMk cId="2162882678" sldId="2147484655"/>
              <pc:sldLayoutMk cId="2968157441" sldId="2147484664"/>
              <ac:spMk id="6" creationId="{FD59EF81-96FC-7F47-8D33-925F3BDBD511}"/>
            </ac:spMkLst>
          </pc:spChg>
          <pc:spChg chg="add mod">
            <ac:chgData name="Church, Karla F." userId="ba72b0af-acc1-4d75-a440-12056e43d638" providerId="ADAL" clId="{4EC214AC-D61E-4706-A8B9-391880C30257}" dt="2023-03-27T20:12:42.715" v="115" actId="1076"/>
            <ac:spMkLst>
              <pc:docMk/>
              <pc:sldMasterMk cId="2162882678" sldId="2147484655"/>
              <pc:sldLayoutMk cId="2968157441" sldId="2147484664"/>
              <ac:spMk id="8" creationId="{E0D0E7CF-738C-5382-40AA-0D7D1BA463F1}"/>
            </ac:spMkLst>
          </pc:spChg>
        </pc:sldLayoutChg>
      </pc:sldMasterChg>
    </pc:docChg>
  </pc:docChgLst>
</pc:chgInfo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8.png" /><Relationship Id="rId2" Type="http://schemas.openxmlformats.org/officeDocument/2006/relationships/image" Target="../media/image7.png" /><Relationship Id="rId3" Type="http://schemas.openxmlformats.org/officeDocument/2006/relationships/image" Target="../media/image5.png" /><Relationship Id="rId4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194" name="Picture 22" descr="admo_color.png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8999541"/>
            <a:ext cx="1611313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6" descr="urlblac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hidden">
          <a:xfrm>
            <a:off x="5808664" y="9172580"/>
            <a:ext cx="1201737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7" descr="urlgry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08664" y="9172580"/>
            <a:ext cx="1201737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8" descr="urlblac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08664" y="9172580"/>
            <a:ext cx="1201737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65296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png" /><Relationship Id="rId2" Type="http://schemas.openxmlformats.org/officeDocument/2006/relationships/image" Target="../media/image6.png" /><Relationship Id="rId3" Type="http://schemas.openxmlformats.org/officeDocument/2006/relationships/image" Target="../media/image7.png" /><Relationship Id="rId4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170" name="Picture 8" descr="urlgrya.png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08664" y="9172580"/>
            <a:ext cx="1201737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5125" y="37306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" y="3949701"/>
            <a:ext cx="7010400" cy="5037138"/>
          </a:xfrm>
          <a:prstGeom prst="rect">
            <a:avLst/>
          </a:prstGeom>
        </p:spPr>
        <p:txBody>
          <a:bodyPr vert="horz" lIns="93557" tIns="46778" rIns="93557" bIns="46778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1" name="TextBox 7"/>
          <p:cNvSpPr txBox="1">
            <a:spLocks noChangeArrowheads="1"/>
          </p:cNvSpPr>
          <p:nvPr/>
        </p:nvSpPr>
        <p:spPr bwMode="auto">
          <a:xfrm>
            <a:off x="-77786" y="-77787"/>
            <a:ext cx="7010401" cy="46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557" tIns="46778" rIns="93557" bIns="4677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6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6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6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6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26" charset="-128"/>
              </a:defRPr>
            </a:lvl9pPr>
          </a:lstStyle>
          <a:p>
            <a:pPr eaLnBrk="1" hangingPunct="1">
              <a:defRPr/>
            </a:pPr>
            <a:r>
              <a:rPr lang="en-US" b="1">
                <a:latin typeface="Calibri" pitchFamily="34" charset="0"/>
              </a:rPr>
              <a:t>Slide </a:t>
            </a:r>
            <a:fld id="{F8619977-A1D6-4613-8955-CBBCA74C9BB3}" type="slidenum">
              <a:rPr lang="en-US" b="1" smtClean="0">
                <a:latin typeface="Calibri" pitchFamily="34" charset="0"/>
              </a:rPr>
              <a:pPr eaLnBrk="1" hangingPunct="1">
                <a:defRPr/>
              </a:pPr>
              <a:t>‹#›</a:t>
            </a:fld>
            <a:endParaRPr lang="en-US" b="1">
              <a:latin typeface="Calibri" pitchFamily="34" charset="0"/>
            </a:endParaRPr>
          </a:p>
        </p:txBody>
      </p:sp>
      <p:pic>
        <p:nvPicPr>
          <p:cNvPr id="7174" name="Picture 22" descr="admo_colo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" y="8999541"/>
            <a:ext cx="1611313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6" descr="urlblack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hidden">
          <a:xfrm>
            <a:off x="5808664" y="9172580"/>
            <a:ext cx="1201737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4160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5125" y="37306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456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37338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slideMaster" Target="../slideMasters/slideMaster2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png" /><Relationship Id="rId2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.png" /><Relationship Id="rId2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Master" Target="../slideMasters/slideMaster2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slideMaster" Target="../slideMasters/slideMaster2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slideMaster" Target="../slideMasters/slideMaster2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slideMaster" Target="../slideMasters/slideMaster2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slideMaster" Target="../slideMasters/slideMaster2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49"/>
            <a:ext cx="12192000" cy="6857999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10287000" y="6233239"/>
            <a:ext cx="1633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 20, 2023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775200" y="6252127"/>
            <a:ext cx="294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 – AC&amp;E</a:t>
            </a:r>
            <a:r>
              <a:rPr lang="en-US" sz="1200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INFO </a:t>
            </a:r>
            <a:r>
              <a:rPr lang="en-US" sz="1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fld id="{CAF460F7-6727-4197-B942-9AFA7C941920}" type="slidenum">
              <a:rPr lang="en-US" sz="12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en-US" sz="12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523695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0924F3-9107-4B27-A238-A67E4B823817}" type="datetime1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332576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Footer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Rectangle 4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D59EF81-96FC-7F47-8D33-925F3BDBD511}"/>
              </a:ext>
            </a:extLst>
          </p:cNvPr>
          <p:cNvSpPr txBox="1"/>
          <p:nvPr userDrawn="1"/>
        </p:nvSpPr>
        <p:spPr>
          <a:xfrm>
            <a:off x="5334000" y="6398261"/>
            <a:ext cx="1867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OPEN-ACE-INFO 1-</a:t>
            </a:r>
            <a:fld id="{229869E5-B5B9-45F3-BE54-E9BE4BE05953}" type="slidenum">
              <a:rPr lang="en-US" sz="12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‹#›</a:t>
            </a:fld>
            <a:endParaRPr lang="en-US" sz="12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D0E7CF-738C-5382-40AA-0D7D1BA463F1}"/>
              </a:ext>
            </a:extLst>
          </p:cNvPr>
          <p:cNvSpPr txBox="1"/>
          <p:nvPr userDrawn="1"/>
        </p:nvSpPr>
        <p:spPr>
          <a:xfrm>
            <a:off x="10515600" y="6248540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 20, 2023</a:t>
            </a:r>
          </a:p>
        </p:txBody>
      </p:sp>
    </p:spTree>
    <p:extLst>
      <p:ext uri="{BB962C8B-B14F-4D97-AF65-F5344CB8AC3E}">
        <p14:creationId xmlns:p14="http://schemas.microsoft.com/office/powerpoint/2010/main" val="296815744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Rectangle 7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9BDD-55FA-4905-B8BD-7C3D7E03DE44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265674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Rectangle 7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DF94-0994-4495-9DB7-364218E6529B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927411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B6F3-1F38-4A32-88BF-EAE5970D1DEB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129812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 rot="5400000">
            <a:off x="-3159012" y="3045302"/>
            <a:ext cx="7086122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894435" y="1582472"/>
            <a:ext cx="2745946" cy="36576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-123892" y="4583076"/>
            <a:ext cx="1204854" cy="365125"/>
          </a:xfrm>
        </p:spPr>
        <p:txBody>
          <a:bodyPr/>
          <a:lstStyle/>
          <a:p>
            <a:fld id="{F53E6520-C5B9-4C69-92E6-F8E6353D3C23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126671" y="5642536"/>
            <a:ext cx="703729" cy="365125"/>
          </a:xfrm>
        </p:spPr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13027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81E8-5148-4D4D-A8F1-E09AB668A717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52506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/>
          <p:cNvSpPr/>
          <p:nvPr userDrawn="1"/>
        </p:nvSpPr>
        <p:spPr>
          <a:xfrm>
            <a:off x="-1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84" y="6192328"/>
            <a:ext cx="3432432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0287000" y="6233239"/>
            <a:ext cx="1633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 20, 2023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775200" y="6252127"/>
            <a:ext cx="294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 – AUD</a:t>
            </a:r>
            <a:r>
              <a:rPr lang="en-US" sz="1200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INFO </a:t>
            </a:r>
            <a:r>
              <a:rPr lang="en-US" sz="1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fld id="{CAF460F7-6727-4197-B942-9AFA7C941920}" type="slidenum">
              <a:rPr lang="en-US" sz="12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‹#›</a:t>
            </a:fld>
            <a:endParaRPr lang="en-US" sz="12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04124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84" y="6192328"/>
            <a:ext cx="3432432" cy="4572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BE41217-C0C4-4F65-850F-5C8CD992A218}"/>
              </a:ext>
            </a:extLst>
          </p:cNvPr>
          <p:cNvSpPr txBox="1"/>
          <p:nvPr userDrawn="1"/>
        </p:nvSpPr>
        <p:spPr>
          <a:xfrm>
            <a:off x="10210800" y="6246654"/>
            <a:ext cx="1633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 20, 2023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8E2E74-1DF0-4AEB-9915-7C20C8BF08A7}"/>
              </a:ext>
            </a:extLst>
          </p:cNvPr>
          <p:cNvSpPr txBox="1"/>
          <p:nvPr userDrawn="1"/>
        </p:nvSpPr>
        <p:spPr>
          <a:xfrm>
            <a:off x="4699000" y="6265542"/>
            <a:ext cx="294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 – AC&amp;E</a:t>
            </a:r>
            <a:r>
              <a:rPr lang="en-US" sz="1200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INFO </a:t>
            </a:r>
            <a:r>
              <a:rPr lang="en-US" sz="1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fld id="{CAF460F7-6727-4197-B942-9AFA7C941920}" type="slidenum">
              <a:rPr lang="en-US" sz="12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‹#›</a:t>
            </a:fld>
            <a:endParaRPr lang="en-US" sz="12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286905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47"/>
            <a:ext cx="12192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20EA-FF7A-4189-8D4F-592AE8C4E173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84699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Feature Program Layou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E4A2-5BBC-465A-8F04-D58E3186B83D}" type="datetime1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068748" y="-18288"/>
            <a:ext cx="0" cy="612648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956304" y="0"/>
            <a:ext cx="0" cy="6089904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 userDrawn="1">
            <p:ph idx="1"/>
          </p:nvPr>
        </p:nvSpPr>
        <p:spPr>
          <a:xfrm>
            <a:off x="3195919" y="365125"/>
            <a:ext cx="8677834" cy="5429620"/>
          </a:xfrm>
        </p:spPr>
        <p:txBody>
          <a:bodyPr lIns="274320" tIns="274320" rIns="274320" bIns="274320" anchor="ctr"/>
          <a:lstStyle>
            <a:lvl1pPr marL="0" indent="0" algn="l">
              <a:buNone/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76447" y="365125"/>
            <a:ext cx="2552687" cy="5429619"/>
          </a:xfrm>
        </p:spPr>
        <p:txBody>
          <a:bodyPr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314901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ED1B-313E-4B62-8C7C-65548EA49248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482140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Rectangle 7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26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26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82CB1C-49BC-4D59-A1CE-92230AFE43AD}"/>
              </a:ext>
            </a:extLst>
          </p:cNvPr>
          <p:cNvSpPr txBox="1"/>
          <p:nvPr userDrawn="1"/>
        </p:nvSpPr>
        <p:spPr>
          <a:xfrm>
            <a:off x="10210800" y="6246654"/>
            <a:ext cx="1633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 20, 2023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96F38E-BA5D-417A-A95D-F3E8505D3EA5}"/>
              </a:ext>
            </a:extLst>
          </p:cNvPr>
          <p:cNvSpPr txBox="1"/>
          <p:nvPr userDrawn="1"/>
        </p:nvSpPr>
        <p:spPr>
          <a:xfrm>
            <a:off x="4699000" y="6265542"/>
            <a:ext cx="294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 – AC&amp;E</a:t>
            </a:r>
            <a:r>
              <a:rPr lang="en-US" sz="1200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INFO </a:t>
            </a:r>
            <a:r>
              <a:rPr lang="en-US" sz="1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fld id="{CAF460F7-6727-4197-B942-9AFA7C941920}" type="slidenum">
              <a:rPr lang="en-US" sz="12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‹#›</a:t>
            </a:fld>
            <a:endParaRPr lang="en-US" sz="12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690176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Rectangle 9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468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468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89C9A-49EC-41D9-936C-28FEBFD9DA84}" type="datetime1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02302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Rectangle 5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0268-55A1-4560-99A4-D44BDB06C860}" type="datetime1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515228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10" Type="http://schemas.openxmlformats.org/officeDocument/2006/relationships/slideLayout" Target="../slideLayouts/slideLayout13.xml" /><Relationship Id="rId11" Type="http://schemas.openxmlformats.org/officeDocument/2006/relationships/slideLayout" Target="../slideLayouts/slideLayout14.xml" /><Relationship Id="rId12" Type="http://schemas.openxmlformats.org/officeDocument/2006/relationships/slideLayout" Target="../slideLayouts/slideLayout15.xml" /><Relationship Id="rId13" Type="http://schemas.openxmlformats.org/officeDocument/2006/relationships/slideLayout" Target="../slideLayouts/slideLayout16.xml" /><Relationship Id="rId14" Type="http://schemas.openxmlformats.org/officeDocument/2006/relationships/theme" Target="../theme/theme2.xml" /><Relationship Id="rId2" Type="http://schemas.openxmlformats.org/officeDocument/2006/relationships/slideLayout" Target="../slideLayouts/slideLayout5.xml" /><Relationship Id="rId3" Type="http://schemas.openxmlformats.org/officeDocument/2006/relationships/slideLayout" Target="../slideLayouts/slideLayout6.xml" /><Relationship Id="rId4" Type="http://schemas.openxmlformats.org/officeDocument/2006/relationships/slideLayout" Target="../slideLayouts/slideLayout7.xml" /><Relationship Id="rId5" Type="http://schemas.openxmlformats.org/officeDocument/2006/relationships/slideLayout" Target="../slideLayouts/slideLayout8.xml" /><Relationship Id="rId6" Type="http://schemas.openxmlformats.org/officeDocument/2006/relationships/slideLayout" Target="../slideLayouts/slideLayout9.xml" /><Relationship Id="rId7" Type="http://schemas.openxmlformats.org/officeDocument/2006/relationships/slideLayout" Target="../slideLayouts/slideLayout10.xml" /><Relationship Id="rId8" Type="http://schemas.openxmlformats.org/officeDocument/2006/relationships/slideLayout" Target="../slideLayouts/slideLayout11.xml" /><Relationship Id="rId9" Type="http://schemas.openxmlformats.org/officeDocument/2006/relationships/slideLayout" Target="../slideLayouts/slideLayout1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5E4A2-5BBC-465A-8F04-D58E3186B83D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309934" y="6128032"/>
            <a:ext cx="1633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 16-17, 2016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5080000" y="6374253"/>
            <a:ext cx="294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 – AUD</a:t>
            </a:r>
            <a:r>
              <a:rPr lang="en-US" sz="1200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INFO </a:t>
            </a:r>
            <a:r>
              <a:rPr lang="en-US"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fld id="{CAF460F7-6727-4197-B942-9AFA7C941920}" type="slidenum">
              <a:rPr lang="en-US" sz="1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6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54" r:id="rId1"/>
    <p:sldLayoutId id="2147484657" r:id="rId2"/>
    <p:sldLayoutId id="2147484644" r:id="rId3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14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354931"/>
            <a:ext cx="1365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715E4A2-5BBC-465A-8F04-D58E3186B83D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60659" y="6356350"/>
            <a:ext cx="24948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0070" y="6356350"/>
            <a:ext cx="7037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82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56" r:id="rId1"/>
    <p:sldLayoutId id="2147484658" r:id="rId2"/>
    <p:sldLayoutId id="2147484659" r:id="rId3"/>
    <p:sldLayoutId id="2147484660" r:id="rId4"/>
    <p:sldLayoutId id="2147484661" r:id="rId5"/>
    <p:sldLayoutId id="2147484662" r:id="rId6"/>
    <p:sldLayoutId id="2147484663" r:id="rId7"/>
    <p:sldLayoutId id="2147484664" r:id="rId8"/>
    <p:sldLayoutId id="2147484665" r:id="rId9"/>
    <p:sldLayoutId id="2147484666" r:id="rId10"/>
    <p:sldLayoutId id="2147484667" r:id="rId11"/>
    <p:sldLayoutId id="2147484668" r:id="rId12"/>
    <p:sldLayoutId id="2147484669" r:id="rId13"/>
  </p:sldLayoutIdLst>
  <p:transition/>
  <p:timing/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tags" Target="../tags/tag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9.png" /><Relationship Id="rId3" Type="http://schemas.openxmlformats.org/officeDocument/2006/relationships/tags" Target="../tags/tag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10.png" /><Relationship Id="rId4" Type="http://schemas.openxmlformats.org/officeDocument/2006/relationships/tags" Target="../tags/tag3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1.png" /><Relationship Id="rId3" Type="http://schemas.openxmlformats.org/officeDocument/2006/relationships/tags" Target="../tags/tag4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2.png" /><Relationship Id="rId3" Type="http://schemas.openxmlformats.org/officeDocument/2006/relationships/tags" Target="../tags/tag5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3.png" /><Relationship Id="rId3" Type="http://schemas.openxmlformats.org/officeDocument/2006/relationships/tags" Target="../tags/tag6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ags" Target="../tags/tag7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Subtitle 2"/>
          <p:cNvSpPr>
            <a:spLocks noGrp="1"/>
          </p:cNvSpPr>
          <p:nvPr>
            <p:ph type="subTitle" idx="4294967295"/>
          </p:nvPr>
        </p:nvSpPr>
        <p:spPr>
          <a:xfrm>
            <a:off x="1447800" y="457200"/>
            <a:ext cx="9220200" cy="2590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>
                <a:latin typeface="+mj-lt"/>
              </a:rPr>
              <a:t>University of Missouri System</a:t>
            </a:r>
          </a:p>
          <a:p>
            <a:pPr marL="0" indent="0" algn="ctr">
              <a:buNone/>
            </a:pPr>
            <a:r>
              <a:rPr lang="en-US" sz="4800" b="1">
                <a:latin typeface="+mj-lt"/>
              </a:rPr>
              <a:t>Board of Curators</a:t>
            </a:r>
          </a:p>
          <a:p>
            <a:pPr marL="0" indent="0" algn="ctr">
              <a:buNone/>
            </a:pPr>
            <a:r>
              <a:rPr lang="en-US">
                <a:latin typeface="+mj-lt"/>
              </a:rPr>
              <a:t>April 20, 2023</a:t>
            </a:r>
            <a:endParaRPr lang="en-US" sz="2800">
              <a:latin typeface="+mj-lt"/>
            </a:endParaRPr>
          </a:p>
          <a:p>
            <a:pPr marL="0" indent="0" algn="ctr">
              <a:buNone/>
            </a:pPr>
            <a:r>
              <a:rPr lang="en-US" sz="2800">
                <a:latin typeface="+mj-lt"/>
              </a:rPr>
              <a:t>Audit, Compliance and Ethics Committee</a:t>
            </a:r>
          </a:p>
        </p:txBody>
      </p:sp>
      <p:sp>
        <p:nvSpPr>
          <p:cNvPr id="5" name="Title 1"/>
          <p:cNvSpPr txBox="1"/>
          <p:nvPr/>
        </p:nvSpPr>
        <p:spPr bwMode="auto">
          <a:xfrm>
            <a:off x="2362200" y="3352800"/>
            <a:ext cx="7772400" cy="1162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2800" b="0">
                <a:solidFill>
                  <a:srgbClr val="000000"/>
                </a:solidFill>
                <a:latin typeface="+mn-lt"/>
              </a:rPr>
              <a:t>Audit, Compliance and Ethics Committee </a:t>
            </a:r>
          </a:p>
          <a:p>
            <a:pPr>
              <a:defRPr/>
            </a:pPr>
            <a:r>
              <a:rPr lang="en-US" sz="2800" b="0">
                <a:solidFill>
                  <a:srgbClr val="000000"/>
                </a:solidFill>
                <a:latin typeface="+mn-lt"/>
              </a:rPr>
              <a:t>Quarterly Report</a:t>
            </a:r>
          </a:p>
          <a:p>
            <a:pPr>
              <a:defRPr/>
            </a:pPr>
            <a:r>
              <a:rPr lang="en-US" sz="2800" b="0">
                <a:solidFill>
                  <a:srgbClr val="000000"/>
                </a:solidFill>
                <a:latin typeface="+mn-lt"/>
              </a:rPr>
              <a:t>UM</a:t>
            </a:r>
          </a:p>
        </p:txBody>
      </p:sp>
    </p:spTree>
    <p:custDataLst>
      <p:tags r:id="rId3"/>
    </p:custDataLst>
    <p:extLst>
      <p:ext uri="{BB962C8B-B14F-4D97-AF65-F5344CB8AC3E}">
        <p14:creationId xmlns:p14="http://schemas.microsoft.com/office/powerpoint/2010/main" val="3694235788"/>
      </p:ext>
    </p:extLst>
  </p:cSld>
  <p:clrMapOvr>
    <a:masterClrMapping/>
  </p:clrMapOvr>
  <mc:AlternateContent>
    <mc:Choice xmlns:p14="http://schemas.microsoft.com/office/powerpoint/2010/main" Requires="p14">
      <p:transition spd="slow" advTm="2517" p14:dur="2000"/>
    </mc:Choice>
    <mc:Fallback>
      <p:transition spd="slow" advTm="2517"/>
    </mc:Fallback>
  </mc:AlternateContent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B0F68-B638-41DD-A297-D3EF7BD4D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of Internal Audit Activity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DE5EAD-3B3B-4DED-B543-35251C259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4600" y="1828800"/>
            <a:ext cx="5543376" cy="4126335"/>
          </a:xfrm>
        </p:spPr>
        <p:txBody>
          <a:bodyPr>
            <a:noAutofit/>
          </a:bodyPr>
          <a:lstStyle/>
          <a:p>
            <a:r>
              <a:rPr lang="en-US" sz="2600"/>
              <a:t>Five internal audit engagements completed</a:t>
            </a:r>
          </a:p>
          <a:p>
            <a:r>
              <a:rPr lang="en-US" sz="2600"/>
              <a:t>Nine internal audits/consulting engagements in process</a:t>
            </a:r>
          </a:p>
          <a:p>
            <a:r>
              <a:rPr lang="en-US" sz="2600"/>
              <a:t>Fourteen audits/consulting projects not started</a:t>
            </a:r>
          </a:p>
          <a:p>
            <a:r>
              <a:rPr lang="en-US" sz="2600"/>
              <a:t>Seven investigations completed</a:t>
            </a:r>
          </a:p>
          <a:p>
            <a:r>
              <a:rPr lang="en-US" sz="2600"/>
              <a:t>Actively working four investigations</a:t>
            </a:r>
          </a:p>
        </p:txBody>
      </p:sp>
      <p:pic>
        <p:nvPicPr>
          <p:cNvPr id="6" name="Picture 5" descr="A picture containing diagram&#10;&#10;Description automatically generated">
            <a:extLst>
              <a:ext uri="{FF2B5EF4-FFF2-40B4-BE49-F238E27FC236}">
                <a16:creationId xmlns:a16="http://schemas.microsoft.com/office/drawing/2014/main" id="{F7C14DBA-6D53-5A3E-0A85-477A04236E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828800"/>
            <a:ext cx="6096000" cy="3279913"/>
          </a:xfrm>
          <a:prstGeom prst="rect">
            <a:avLst/>
          </a:prstGeom>
        </p:spPr>
      </p:pic>
    </p:spTree>
    <p:custDataLst>
      <p:tags r:id="rId3"/>
    </p:custDataLst>
    <p:extLst>
      <p:ext uri="{BB962C8B-B14F-4D97-AF65-F5344CB8AC3E}">
        <p14:creationId xmlns:p14="http://schemas.microsoft.com/office/powerpoint/2010/main" val="1953605783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C45E9-BA0E-4C7E-AF7E-FAA551ABD81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95263"/>
            <a:ext cx="10048875" cy="1100137"/>
          </a:xfrm>
        </p:spPr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Status of Management Action Plans</a:t>
            </a:r>
            <a:br>
              <a:rPr lang="en-US"/>
            </a:br>
            <a:r>
              <a:rPr lang="en-US" sz="2400" b="1">
                <a:solidFill>
                  <a:prstClr val="black"/>
                </a:solidFill>
                <a:latin typeface="Arial" panose="020b0604020202020204" pitchFamily="34" charset="0"/>
                <a:ea typeface="ヒラギノ角ゴ Pro W3" pitchFamily="126" charset="-128"/>
                <a:cs typeface="Arial" panose="020b0604020202020204" pitchFamily="34" charset="0"/>
              </a:rPr>
              <a:t>As of February 28, 2023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234192-3B00-45C5-ACF3-2EF6FA1ED2FB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162800" y="1752600"/>
            <a:ext cx="5029200" cy="3854450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Twenty-four action plan items in eight audits were reviewed for completion as of February 28, 2023.</a:t>
            </a:r>
          </a:p>
          <a:p>
            <a:r>
              <a:rPr lang="en-US"/>
              <a:t>Twenty-three of twenty-four, or 95 percent were completed.  </a:t>
            </a:r>
          </a:p>
          <a:p>
            <a:r>
              <a:rPr lang="en-US"/>
              <a:t>One action plan in one audit was assigned an extended due date.</a:t>
            </a:r>
          </a:p>
          <a:p>
            <a:r>
              <a:rPr lang="en-US"/>
              <a:t>All action plans in 6 audits are complete, and the audits are closed.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5919337-A149-0D1E-8CFD-AA7A4F4B2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600200"/>
            <a:ext cx="4232831" cy="3657600"/>
          </a:xfrm>
          <a:prstGeom prst="rect">
            <a:avLst/>
          </a:prstGeom>
        </p:spPr>
      </p:pic>
    </p:spTree>
    <p:custDataLst>
      <p:tags r:id="rId4"/>
    </p:custDataLst>
    <p:extLst>
      <p:ext uri="{BB962C8B-B14F-4D97-AF65-F5344CB8AC3E}">
        <p14:creationId xmlns:p14="http://schemas.microsoft.com/office/powerpoint/2010/main" val="161298956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A7296-3505-D169-3D8A-53936DDD6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Youth Protection Program</a:t>
            </a:r>
          </a:p>
        </p:txBody>
      </p:sp>
      <p:pic>
        <p:nvPicPr>
          <p:cNvPr id="6" name="Picture 5" descr="Timeline&#10;&#10;Description automatically generated with low confidence">
            <a:extLst>
              <a:ext uri="{FF2B5EF4-FFF2-40B4-BE49-F238E27FC236}">
                <a16:creationId xmlns:a16="http://schemas.microsoft.com/office/drawing/2014/main" id="{30FF1C3F-9E39-DDE2-9D6B-DD57328825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0" b="10322"/>
          <a:stretch>
            <a:fillRect/>
          </a:stretch>
        </p:blipFill>
        <p:spPr>
          <a:xfrm>
            <a:off x="1371600" y="2354263"/>
            <a:ext cx="8985150" cy="2667000"/>
          </a:xfrm>
          <a:prstGeom prst="rect">
            <a:avLst/>
          </a:prstGeom>
        </p:spPr>
      </p:pic>
    </p:spTree>
    <p:custDataLst>
      <p:tags r:id="rId3"/>
    </p:custDataLst>
    <p:extLst>
      <p:ext uri="{BB962C8B-B14F-4D97-AF65-F5344CB8AC3E}">
        <p14:creationId xmlns:p14="http://schemas.microsoft.com/office/powerpoint/2010/main" val="3152789871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832A6-1920-20B0-FAC5-B2C8A0F6D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Youth Program Metrics</a:t>
            </a:r>
          </a:p>
        </p:txBody>
      </p:sp>
      <p:pic>
        <p:nvPicPr>
          <p:cNvPr id="6" name="Picture 5" descr="Timeline&#10;&#10;Description automatically generated">
            <a:extLst>
              <a:ext uri="{FF2B5EF4-FFF2-40B4-BE49-F238E27FC236}">
                <a16:creationId xmlns:a16="http://schemas.microsoft.com/office/drawing/2014/main" id="{0A484017-D7F6-B725-B0FA-6A0D9B4166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11"/>
          <a:stretch>
            <a:fillRect/>
          </a:stretch>
        </p:blipFill>
        <p:spPr>
          <a:xfrm>
            <a:off x="699998" y="1752600"/>
            <a:ext cx="10653802" cy="3719512"/>
          </a:xfrm>
          <a:prstGeom prst="rect">
            <a:avLst/>
          </a:prstGeom>
        </p:spPr>
      </p:pic>
    </p:spTree>
    <p:custDataLst>
      <p:tags r:id="rId3"/>
    </p:custDataLst>
    <p:extLst>
      <p:ext uri="{BB962C8B-B14F-4D97-AF65-F5344CB8AC3E}">
        <p14:creationId xmlns:p14="http://schemas.microsoft.com/office/powerpoint/2010/main" val="47971971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Picture 5" descr="Timeline&#10;&#10;Description automatically generated">
            <a:extLst>
              <a:ext uri="{FF2B5EF4-FFF2-40B4-BE49-F238E27FC236}">
                <a16:creationId xmlns:a16="http://schemas.microsoft.com/office/drawing/2014/main" id="{6878D09D-097A-D9F7-FDEE-FB868DFBC2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34" r="1147" b="33150"/>
          <a:stretch>
            <a:fillRect/>
          </a:stretch>
        </p:blipFill>
        <p:spPr>
          <a:xfrm>
            <a:off x="533400" y="1184787"/>
            <a:ext cx="5181600" cy="4682613"/>
          </a:xfrm>
          <a:prstGeom prst="rect">
            <a:avLst/>
          </a:prstGeom>
        </p:spPr>
      </p:pic>
      <p:pic>
        <p:nvPicPr>
          <p:cNvPr id="8" name="Picture 7" descr="Timeline&#10;&#10;Description automatically generated">
            <a:extLst>
              <a:ext uri="{FF2B5EF4-FFF2-40B4-BE49-F238E27FC236}">
                <a16:creationId xmlns:a16="http://schemas.microsoft.com/office/drawing/2014/main" id="{2C2E1DE1-320C-6C32-A5EA-1EF3E348B7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8" t="66984" r="1128" b="1187"/>
          <a:stretch>
            <a:fillRect/>
          </a:stretch>
        </p:blipFill>
        <p:spPr>
          <a:xfrm>
            <a:off x="5823866" y="1295400"/>
            <a:ext cx="5249915" cy="278498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F800AD5-BE58-7BCA-0AA0-6EB2AAC818EE}"/>
              </a:ext>
            </a:extLst>
          </p:cNvPr>
          <p:cNvSpPr txBox="1"/>
          <p:nvPr/>
        </p:nvSpPr>
        <p:spPr>
          <a:xfrm>
            <a:off x="1143000" y="304800"/>
            <a:ext cx="1029413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>
                <a:solidFill>
                  <a:srgbClr val="2D3D54"/>
                </a:solidFill>
                <a:latin typeface="Arial"/>
                <a:ea typeface="+mj-ea"/>
                <a:cs typeface="+mj-cs"/>
              </a:rPr>
              <a:t>7 Elements Youth Protection Program</a:t>
            </a:r>
            <a:endParaRPr lang="en-US"/>
          </a:p>
        </p:txBody>
      </p:sp>
    </p:spTree>
    <p:custDataLst>
      <p:tags r:id="rId3"/>
    </p:custDataLst>
    <p:extLst>
      <p:ext uri="{BB962C8B-B14F-4D97-AF65-F5344CB8AC3E}">
        <p14:creationId xmlns:p14="http://schemas.microsoft.com/office/powerpoint/2010/main" val="2831884096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4428" y="2351763"/>
            <a:ext cx="5066778" cy="13058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/>
              <a:t>Questions?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065205066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RTICULATE_SLIDE_THUMBNAIL_REFRESH" val="1"/>
</p:tagLst>
</file>

<file path=ppt/tags/tag2.xml><?xml version="1.0" encoding="utf-8"?>
<p:tagLst xmlns:p="http://schemas.openxmlformats.org/presentationml/2006/main">
  <p:tag name="ARTICULATE_SLIDE_THUMBNAIL_REFRESH" val="1"/>
</p:tagLst>
</file>

<file path=ppt/tags/tag3.xml><?xml version="1.0" encoding="utf-8"?>
<p:tagLst xmlns:p="http://schemas.openxmlformats.org/presentationml/2006/main">
  <p:tag name="ARTICULATE_SLIDE_THUMBNAIL_REFRESH" val="1"/>
</p:tagLst>
</file>

<file path=ppt/tags/tag4.xml><?xml version="1.0" encoding="utf-8"?>
<p:tagLst xmlns:p="http://schemas.openxmlformats.org/presentationml/2006/main">
  <p:tag name="ARTICULATE_SLIDE_THUMBNAIL_REFRESH" val="1"/>
</p:tagLst>
</file>

<file path=ppt/tags/tag5.xml><?xml version="1.0" encoding="utf-8"?>
<p:tagLst xmlns:p="http://schemas.openxmlformats.org/presentationml/2006/main">
  <p:tag name="ARTICULATE_SLIDE_THUMBNAIL_REFRESH" val="1"/>
</p:tagLst>
</file>

<file path=ppt/tags/tag6.xml><?xml version="1.0" encoding="utf-8"?>
<p:tagLst xmlns:p="http://schemas.openxmlformats.org/presentationml/2006/main">
  <p:tag name="ARTICULATE_SLIDE_THUMBNAIL_REFRESH" val="1"/>
</p:tagLst>
</file>

<file path=ppt/tags/tag7.xml><?xml version="1.0" encoding="utf-8"?>
<p:tagLst xmlns:p="http://schemas.openxmlformats.org/presentationml/2006/main">
  <p:tag name="ARTICULATE_SLIDE_THUMBNAIL_REFRESH" val="1"/>
</p:tagLst>
</file>

<file path=ppt/tags/tag8.xml><?xml version="1.0" encoding="utf-8"?>
<p:tagLst xmlns:p="http://schemas.openxmlformats.org/presentationml/2006/main">
  <p:tag name="ARTICULATE_PROJECT_OPEN" val="0"/>
  <p:tag name="ARTICULATE_SLIDE_COUNT" val="7"/>
  <p:tag name="AS_NET" val="6.0.15"/>
  <p:tag name="AS_OS" val="Unix 5.4.0.1085"/>
  <p:tag name="AS_RELEASE_DATE" val="2022.09.14"/>
  <p:tag name="AS_TITLE" val="Aspose.Slides for .NET5"/>
  <p:tag name="AS_VERSION" val="22.9"/>
</p:tagLst>
</file>

<file path=ppt/theme/theme1.xml><?xml version="1.0" encoding="utf-8"?>
<a:theme xmlns:r="http://schemas.openxmlformats.org/officeDocument/2006/relationships" xmlns:a="http://schemas.openxmlformats.org/drawingml/2006/main" name="umsystem_template_color dr choi versio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Calibri Light" panose="020f03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Custom 18">
      <a:dk1>
        <a:sysClr val="windowText" lastClr="000000"/>
      </a:dk1>
      <a:lt1>
        <a:sysClr val="window" lastClr="FFFFFF"/>
      </a:lt1>
      <a:dk2>
        <a:srgbClr val="2D3D54"/>
      </a:dk2>
      <a:lt2>
        <a:srgbClr val="F1B82D"/>
      </a:lt2>
      <a:accent1>
        <a:srgbClr val="64697C"/>
      </a:accent1>
      <a:accent2>
        <a:srgbClr val="F6CD79"/>
      </a:accent2>
      <a:accent3>
        <a:srgbClr val="B3B2C0"/>
      </a:accent3>
      <a:accent4>
        <a:srgbClr val="F9E2B6"/>
      </a:accent4>
      <a:accent5>
        <a:srgbClr val="DADBE0"/>
      </a:accent5>
      <a:accent6>
        <a:srgbClr val="FDF4E5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 panose="020f0502020204030204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 panose="020f0502020204030204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8225E30314C34A9C7C67FF5237F279" ma:contentTypeVersion="1" ma:contentTypeDescription="Create a new document." ma:contentTypeScope="" ma:versionID="5a4a22ad93d88d9eecb030aaa575a178">
  <xsd:schema xmlns:xsd="http://www.w3.org/2001/XMLSchema" xmlns:xs="http://www.w3.org/2001/XMLSchema" xmlns:p="http://schemas.microsoft.com/office/2006/metadata/properties" xmlns:ns2="e529da04-1e3e-4ce1-8caf-d0e959ac5194" targetNamespace="http://schemas.microsoft.com/office/2006/metadata/properties" ma:root="true" ma:fieldsID="c2064deb3acd1542f6d47454fb1025d9" ns2:_="">
    <xsd:import namespace="e529da04-1e3e-4ce1-8caf-d0e959ac5194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29da04-1e3e-4ce1-8caf-d0e959ac519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476DDBB-ED21-4B8B-8C98-D818AD8BC20B}"/>
</file>

<file path=customXml/itemProps2.xml><?xml version="1.0" encoding="utf-8"?>
<ds:datastoreItem xmlns:ds="http://schemas.openxmlformats.org/officeDocument/2006/customXml" ds:itemID="{EF2B518B-C96D-479F-AE4F-F7A13A1878B4}"/>
</file>

<file path=customXml/itemProps3.xml><?xml version="1.0" encoding="utf-8"?>
<ds:datastoreItem xmlns:ds="http://schemas.openxmlformats.org/officeDocument/2006/customXml" ds:itemID="{12203DE6-7003-4E1A-820C-9F7397426A4F}"/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Company>University of Missouri</Company>
  <PresentationFormat>Widescreen</PresentationFormat>
  <Paragraphs>22</Paragraphs>
  <Slides>7</Slides>
  <Notes>2</Notes>
  <TotalTime>23830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15">
      <vt:lpstr>Arial</vt:lpstr>
      <vt:lpstr>Calibri Light</vt:lpstr>
      <vt:lpstr>Calibri</vt:lpstr>
      <vt:lpstr>Times New Roman</vt:lpstr>
      <vt:lpstr>Wingdings</vt:lpstr>
      <vt:lpstr>Courier New</vt:lpstr>
      <vt:lpstr>ヒラギノ角ゴ Pro W3</vt:lpstr>
      <vt:lpstr>umsystem_template_color dr choi version</vt:lpstr>
      <vt:lpstr>PowerPoint Presentation</vt:lpstr>
      <vt:lpstr>Summary of Internal Audit Activity</vt:lpstr>
      <vt:lpstr>Status of Management Action PlansAs of February 28, 2023</vt:lpstr>
      <vt:lpstr>Youth Protection Program</vt:lpstr>
      <vt:lpstr>Youth Program Metrics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22.0900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hillmp</dc:creator>
  <cp:lastModifiedBy>Church, Karla F.</cp:lastModifiedBy>
  <cp:revision>739</cp:revision>
  <cp:lastPrinted>2022-03-25T18:04:57Z</cp:lastPrinted>
  <dcterms:created xsi:type="dcterms:W3CDTF">2010-09-22T15:52:49Z</dcterms:created>
  <dcterms:modified xsi:type="dcterms:W3CDTF">2023-04-19T15:29:00Z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1DF98743-492D-4072-8CEE-6DBE7D1F039C</vt:lpwstr>
  </property>
  <property fmtid="{D5CDD505-2E9C-101B-9397-08002B2CF9AE}" pid="3" name="ArticulatePath">
    <vt:lpwstr>Audit Compliance Ethics Quarterly Report - UM</vt:lpwstr>
  </property>
  <property fmtid="{D5CDD505-2E9C-101B-9397-08002B2CF9AE}" pid="4" name="ContentTypeId">
    <vt:lpwstr>0x010100378225E30314C34A9C7C67FF5237F279</vt:lpwstr>
  </property>
</Properties>
</file>